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4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DC1D1E-8567-3645-3D3E-1A4064A08C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63AA1B1-9BA2-3A3B-30F5-C318AF883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408055-056A-AD0C-B2EB-512C28A9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A5B09C-5977-A3B5-F77C-E8CF4D02A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5BA92B-C891-8263-4F17-094CB7927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D3DDD4-0E59-09ED-453D-3EAEC0015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89EE2D-393F-EDEA-8C27-42A13AF1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F009F3-8174-2A18-E2D9-DE48B8B08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42EB97-957C-D255-1659-66EBFD361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8E6288-5761-9A04-5918-A60A91C0A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2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9305890-A626-F6CA-3FE5-2AE5FEEF9C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B40D84F-AC81-BECE-ADF0-AAFEA8C43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BD1352-5BDE-1D72-0CDD-F5084A4DB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770A36-354B-14E2-C599-C55B48EEB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59E842-60D2-9007-110B-61FEEFBE8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978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F46AD1-1F93-51D7-8D25-ECCAC1C28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A6F638-CC44-7D33-85F8-DD2317D45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536810-D657-E975-E09F-1415F454B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6060F7-A099-2D5E-A636-910E7BCCC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508EBC-7455-4B86-F700-E242A71E5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990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D4337-FCE8-79E9-BA61-912BEB7D8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A561DF-DC2C-F6C7-C8E0-5789FF50BE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A8B5F2-DC20-F6CD-A098-AFD07A81B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AB7DCD-FE06-5291-0DF3-7BC1249C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3A3B5C-314E-ED16-424A-627EA7640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19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5AD1EE-1CFC-C655-D313-0612A9B95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C6987C-9FEF-AEBC-C1B3-BB435DFEB7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02DEE1-4E30-8B6D-8401-7F6837828E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C5B97E-FF3C-5876-CE5E-0D837C343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775A42-D993-8A14-4C1F-A4993DE8B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B8D1C1-62BB-C537-61F1-C37341B2F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9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A9C092-33B8-897C-B8DD-2068480A5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818F3B-CB3F-8067-FFB8-71C1F90AD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97B216-EED9-2233-D508-1F66C5D0B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6449491-F4DC-D746-4779-C39C76CA3E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9139C24-6A11-803E-D663-81B15A67E5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0365392-E217-D00F-DE07-47A2EE637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8B04324-29E5-65DF-1326-A462095B2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F8B037C-442A-F053-FBC5-30555A23A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94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127724-F45D-DD96-3E17-346A8F797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0941A2-769A-7435-C80D-3CD55126D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C0B279-E52E-2148-CB37-5EE3E932A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0E000E-352D-A5DC-DBEE-387770004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199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D564147-1CA7-6476-3AEB-205454D25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107F4D4-117B-80DA-5526-272DF368A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EDA7F5-F122-E6C9-BB27-154DE0473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4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78110-27B5-01BF-18E0-C978BA3BA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060E73-0EBF-922B-63A7-EBEC17279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D09CBF9-D06E-1387-9BB6-BA0BB9F61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64064D-2C6B-1DA5-8E9C-F14DE70A6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4381E7F-5D40-1C5F-7EAC-9DEF566F8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852B42-8D49-13AE-38EA-140F6EF88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07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837E64-5D43-FB49-263F-E5936753F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5D63C39-8E34-6B04-B5A9-71D83FA082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1E935E7-A92E-B04B-50D5-78E3B6344D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8C125F-6155-9214-8C31-03A989026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1EB9F3-89F3-CBC0-BAE1-A2DA7174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4053D37-FF71-1A83-6981-51A4CF9AB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57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1D1AE4E-F3B8-1C5C-D82D-A2F97EABF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F95680-459D-C730-55B4-6AFAEC433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BA3D58-EE2F-D4AA-99B0-457262CDB6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9139D9-8EC5-4662-B712-97B14BCFEA5F}" type="datetimeFigureOut">
              <a:rPr lang="zh-CN" altLang="en-US" smtClean="0"/>
              <a:t>2024/8/24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E9B040-4CA8-1D04-0F81-361F86A4DF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0DBB1D-8C62-9D72-01C4-131BC1FE16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AAFEA3-8BFC-41FF-AB85-D67D05556C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4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DA2BF42-2228-1ACC-19A5-BADAEBB116CA}"/>
              </a:ext>
            </a:extLst>
          </p:cNvPr>
          <p:cNvSpPr txBox="1"/>
          <p:nvPr/>
        </p:nvSpPr>
        <p:spPr>
          <a:xfrm>
            <a:off x="889001" y="728132"/>
            <a:ext cx="3427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访问 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http://tac.cmes.org/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F0A0B9-E1DD-A410-180C-07A74BB29C7B}"/>
              </a:ext>
            </a:extLst>
          </p:cNvPr>
          <p:cNvSpPr txBox="1"/>
          <p:nvPr/>
        </p:nvSpPr>
        <p:spPr>
          <a:xfrm>
            <a:off x="889001" y="1224464"/>
            <a:ext cx="5314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推荐使用 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Chrome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或者 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Edge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浏览器访问站点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E335BB-D373-1FD1-353D-7D533FA65F16}"/>
              </a:ext>
            </a:extLst>
          </p:cNvPr>
          <p:cNvSpPr txBox="1"/>
          <p:nvPr/>
        </p:nvSpPr>
        <p:spPr>
          <a:xfrm>
            <a:off x="889001" y="1720796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进入首页后点击右上角登录系统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1DB282B-3A79-9AEF-BEDE-5AB15EA44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200" y="198967"/>
            <a:ext cx="5181600" cy="51054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4F4EBEE-831D-CE93-3573-5690FCE738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0" y="2285975"/>
            <a:ext cx="8101289" cy="384389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580BA75-2E95-BE5F-8F8D-AECD11765FB3}"/>
              </a:ext>
            </a:extLst>
          </p:cNvPr>
          <p:cNvSpPr txBox="1"/>
          <p:nvPr/>
        </p:nvSpPr>
        <p:spPr>
          <a:xfrm>
            <a:off x="8146819" y="2420351"/>
            <a:ext cx="351891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使用联盟注册邮箱密码登录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如果忘记用户名密码，按照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下载中心中：</a:t>
            </a:r>
            <a:r>
              <a:rPr lang="zh-CN" altLang="en-US" sz="2000" b="1" i="0" u="none" strike="noStrike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首届中国机械行</a:t>
            </a:r>
            <a:endParaRPr lang="en-US" altLang="zh-CN" sz="2000" b="1" i="0" u="none" strike="noStrike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i="0" u="none" strike="noStrike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业产教融合教育教学创新大赛</a:t>
            </a:r>
            <a:endParaRPr lang="en-US" altLang="zh-CN" sz="2000" b="1" i="0" u="none" strike="noStrike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i="0" u="none" strike="noStrike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第一轮通知</a:t>
            </a:r>
            <a:r>
              <a:rPr lang="en-US" altLang="zh-CN" sz="2000" b="1" i="0" u="none" strike="noStrike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.pdf </a:t>
            </a:r>
            <a:r>
              <a:rPr lang="zh-CN" altLang="en-US" sz="2000" b="1" i="0" u="none" strike="noStrike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提供的联系</a:t>
            </a:r>
            <a:endParaRPr lang="en-US" altLang="zh-CN" sz="2000" b="1" i="0" u="none" strike="noStrike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方式，查询用户登录信息。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8502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CC2E071-D7CD-8660-E7E1-059A2E62B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6575"/>
            <a:ext cx="12192000" cy="57848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2DBAF64-D888-266D-5D93-C864D0B5AA44}"/>
              </a:ext>
            </a:extLst>
          </p:cNvPr>
          <p:cNvSpPr txBox="1"/>
          <p:nvPr/>
        </p:nvSpPr>
        <p:spPr>
          <a:xfrm>
            <a:off x="235858" y="1707847"/>
            <a:ext cx="37978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登录系统后，需先完成个人信息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完善学校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企业信息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174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BAB84490-58B8-6796-3719-C955BC862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61"/>
            <a:ext cx="12192000" cy="57848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B5255CD-8BC1-D410-6209-A8C2228311C9}"/>
              </a:ext>
            </a:extLst>
          </p:cNvPr>
          <p:cNvSpPr txBox="1"/>
          <p:nvPr/>
        </p:nvSpPr>
        <p:spPr>
          <a:xfrm>
            <a:off x="491581" y="4998053"/>
            <a:ext cx="56044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选择赛事列表，可按赛事状态或者赛区进行筛选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若不确定学校对应赛区，可以点击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查询学校对应赛区</a:t>
            </a:r>
          </a:p>
        </p:txBody>
      </p:sp>
    </p:spTree>
    <p:extLst>
      <p:ext uri="{BB962C8B-B14F-4D97-AF65-F5344CB8AC3E}">
        <p14:creationId xmlns:p14="http://schemas.microsoft.com/office/powerpoint/2010/main" val="3717888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175AA5A-EA37-F785-6749-86A50F2F2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525"/>
            <a:ext cx="12192000" cy="57848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D2DB20-4EE2-D757-3009-F70C008A5F2B}"/>
              </a:ext>
            </a:extLst>
          </p:cNvPr>
          <p:cNvSpPr txBox="1"/>
          <p:nvPr/>
        </p:nvSpPr>
        <p:spPr>
          <a:xfrm>
            <a:off x="3047320" y="2967335"/>
            <a:ext cx="6094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点击提交参赛作品，或查看已提交作品</a:t>
            </a:r>
          </a:p>
        </p:txBody>
      </p:sp>
    </p:spTree>
    <p:extLst>
      <p:ext uri="{BB962C8B-B14F-4D97-AF65-F5344CB8AC3E}">
        <p14:creationId xmlns:p14="http://schemas.microsoft.com/office/powerpoint/2010/main" val="331450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65DAF6A-027F-B005-D50D-59059D412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6575"/>
            <a:ext cx="12192000" cy="57848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4E28217-B782-2807-2C59-A00F0A1D4F18}"/>
              </a:ext>
            </a:extLst>
          </p:cNvPr>
          <p:cNvSpPr txBox="1"/>
          <p:nvPr/>
        </p:nvSpPr>
        <p:spPr>
          <a:xfrm>
            <a:off x="1194027" y="4983327"/>
            <a:ext cx="60946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按赛道添加专业或者学科人数来增加允许提交作品数量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提交专业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学科人数需要盖章证明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pdf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文件，证明文件模板从下载中心下载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205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7CCEB5D-5CC1-D4B6-6A38-66D9EB71E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6575"/>
            <a:ext cx="12192000" cy="57848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CDBC39D-496D-AF48-775B-E5F17A9030FA}"/>
              </a:ext>
            </a:extLst>
          </p:cNvPr>
          <p:cNvSpPr txBox="1"/>
          <p:nvPr/>
        </p:nvSpPr>
        <p:spPr>
          <a:xfrm>
            <a:off x="6227309" y="4061350"/>
            <a:ext cx="4982255" cy="258532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选择赛道，选择专业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学科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查看是否提交数量符合条件，若不符合需要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返回添加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修改申报专业人数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选择参与奖项（可多选）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完成申报书摘要（内容需要与盖章版一致）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提交申报书盖章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pdf</a:t>
            </a:r>
          </a:p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提交其他附件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* 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（提示）所有文件需要选择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pdf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格式。</a:t>
            </a:r>
          </a:p>
        </p:txBody>
      </p:sp>
    </p:spTree>
    <p:extLst>
      <p:ext uri="{BB962C8B-B14F-4D97-AF65-F5344CB8AC3E}">
        <p14:creationId xmlns:p14="http://schemas.microsoft.com/office/powerpoint/2010/main" val="816798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5710EF0-A342-B4CF-BBDC-DFD072F00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018"/>
            <a:ext cx="12192000" cy="57848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38033B9-B1AD-0872-06F5-2A86541D4CC6}"/>
              </a:ext>
            </a:extLst>
          </p:cNvPr>
          <p:cNvSpPr txBox="1"/>
          <p:nvPr/>
        </p:nvSpPr>
        <p:spPr>
          <a:xfrm>
            <a:off x="524556" y="1760781"/>
            <a:ext cx="6094638" cy="64633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提交后可点击我的参赛查看已提交作品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点击作品名称可以修改作品详细信息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524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231</Words>
  <Application>Microsoft Office PowerPoint</Application>
  <PresentationFormat>宽屏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xu liang</dc:creator>
  <cp:lastModifiedBy>xu liang</cp:lastModifiedBy>
  <cp:revision>4</cp:revision>
  <dcterms:created xsi:type="dcterms:W3CDTF">2024-08-24T06:17:00Z</dcterms:created>
  <dcterms:modified xsi:type="dcterms:W3CDTF">2024-08-24T07:19:05Z</dcterms:modified>
</cp:coreProperties>
</file>